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 userDrawn="1">
          <p15:clr>
            <a:srgbClr val="A4A3A4"/>
          </p15:clr>
        </p15:guide>
        <p15:guide id="3" pos="720" userDrawn="1">
          <p15:clr>
            <a:srgbClr val="A4A3A4"/>
          </p15:clr>
        </p15:guide>
        <p15:guide id="4" pos="20016" userDrawn="1">
          <p15:clr>
            <a:srgbClr val="A4A3A4"/>
          </p15:clr>
        </p15:guide>
        <p15:guide id="5" orient="horz" pos="13104" userDrawn="1">
          <p15:clr>
            <a:srgbClr val="A4A3A4"/>
          </p15:clr>
        </p15:guide>
        <p15:guide id="6" pos="5112" userDrawn="1">
          <p15:clr>
            <a:srgbClr val="A4A3A4"/>
          </p15:clr>
        </p15:guide>
        <p15:guide id="7" pos="5688" userDrawn="1">
          <p15:clr>
            <a:srgbClr val="A4A3A4"/>
          </p15:clr>
        </p15:guide>
        <p15:guide id="8" pos="10080" userDrawn="1">
          <p15:clr>
            <a:srgbClr val="A4A3A4"/>
          </p15:clr>
        </p15:guide>
        <p15:guide id="9" pos="10656" userDrawn="1">
          <p15:clr>
            <a:srgbClr val="A4A3A4"/>
          </p15:clr>
        </p15:guide>
        <p15:guide id="10" pos="15048" userDrawn="1">
          <p15:clr>
            <a:srgbClr val="A4A3A4"/>
          </p15:clr>
        </p15:guide>
        <p15:guide id="11" pos="156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B122"/>
    <a:srgbClr val="004E30"/>
    <a:srgbClr val="014E16"/>
    <a:srgbClr val="00611C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86"/>
    <p:restoredTop sz="60250"/>
  </p:normalViewPr>
  <p:slideViewPr>
    <p:cSldViewPr snapToGrid="0" snapToObjects="1" showGuides="1">
      <p:cViewPr varScale="1">
        <p:scale>
          <a:sx n="22" d="100"/>
          <a:sy n="22" d="100"/>
        </p:scale>
        <p:origin x="2160" y="42"/>
      </p:cViewPr>
      <p:guideLst>
        <p:guide orient="horz" pos="720"/>
        <p:guide pos="720"/>
        <p:guide pos="20016"/>
        <p:guide orient="horz" pos="13104"/>
        <p:guide pos="5112"/>
        <p:guide pos="5688"/>
        <p:guide pos="10080"/>
        <p:guide pos="10656"/>
        <p:guide pos="15048"/>
        <p:guide pos="156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004E3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910-0C4E-AD08-8DDA57A9143B}"/>
              </c:ext>
            </c:extLst>
          </c:dPt>
          <c:dPt>
            <c:idx val="1"/>
            <c:bubble3D val="0"/>
            <c:spPr>
              <a:solidFill>
                <a:srgbClr val="D3B12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910-0C4E-AD08-8DDA57A9143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910-0C4E-AD08-8DDA57A9143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910-0C4E-AD08-8DDA57A9143B}"/>
              </c:ext>
            </c:extLst>
          </c:dPt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910-0C4E-AD08-8DDA57A914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004E3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CEB-D048-8FB0-6DBAD16B76CC}"/>
              </c:ext>
            </c:extLst>
          </c:dPt>
          <c:dPt>
            <c:idx val="1"/>
            <c:bubble3D val="0"/>
            <c:spPr>
              <a:solidFill>
                <a:srgbClr val="D3B12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CEB-D048-8FB0-6DBAD16B76C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CEB-D048-8FB0-6DBAD16B76C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CEB-D048-8FB0-6DBAD16B76CC}"/>
              </c:ext>
            </c:extLst>
          </c:dPt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CEB-D048-8FB0-6DBAD16B76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rgbClr val="004E30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1A-3143-BC2B-EAC0BA3B6DD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rgbClr val="D3B12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1A-3143-BC2B-EAC0BA3B6DD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91A-3143-BC2B-EAC0BA3B6D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8953008"/>
        <c:axId val="-209248688"/>
      </c:lineChart>
      <c:catAx>
        <c:axId val="-2189530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09248688"/>
        <c:crosses val="autoZero"/>
        <c:auto val="1"/>
        <c:lblAlgn val="ctr"/>
        <c:lblOffset val="100"/>
        <c:noMultiLvlLbl val="0"/>
      </c:catAx>
      <c:valAx>
        <c:axId val="-20924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accent5">
                    <a:lumMod val="60000"/>
                    <a:lumOff val="40000"/>
                  </a:schemeClr>
                </a:solidFill>
                <a:latin typeface="Uni Sans" charset="0"/>
                <a:ea typeface="Uni Sans" charset="0"/>
                <a:cs typeface="Uni Sans" charset="0"/>
              </a:defRPr>
            </a:pPr>
            <a:endParaRPr lang="en-US"/>
          </a:p>
        </c:txPr>
        <c:crossAx val="-218953008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03599-DED0-DE42-AD67-3CA38BBF310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70B32-37FE-0348-888E-513AB9E89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36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3-us-west-2.amazonaws.com/uw-s3-cdn/wp-content/uploads/sites/98/2014/09/24111419/Encode-Sans.zip" TargetMode="External"/><Relationship Id="rId7" Type="http://schemas.openxmlformats.org/officeDocument/2006/relationships/hyperlink" Target="https://s3-us-west-2.amazonaws.com/uw-s3-cdn/wp-content/uploads/sites/98/2014/09/24111414/Open-Sans-Family.zip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s3-us-west-2.amazonaws.com/uw-s3-cdn/wp-content/uploads/sites/98/2014/09/24111421/Open-Sans.zip" TargetMode="External"/><Relationship Id="rId5" Type="http://schemas.openxmlformats.org/officeDocument/2006/relationships/hyperlink" Target="https://s3-us-west-2.amazonaws.com/uw-s3-cdn/wp-content/uploads/sites/98/2014/09/24110928/UniSans.zip" TargetMode="External"/><Relationship Id="rId4" Type="http://schemas.openxmlformats.org/officeDocument/2006/relationships/hyperlink" Target="https://s3-us-west-2.amazonaws.com/uw-s3-cdn/wp-content/uploads/sites/98/2014/09/24111417/Encode-Sans-Family.zip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Top banner must remain the same. </a:t>
            </a:r>
          </a:p>
          <a:p>
            <a:r>
              <a:rPr lang="en-US" dirty="0"/>
              <a:t>Feel free to customize to your needs.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Must download all fonts:</a:t>
            </a:r>
          </a:p>
          <a:p>
            <a:r>
              <a:rPr 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Encode Sans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(.zip)</a:t>
            </a:r>
          </a:p>
          <a:p>
            <a:r>
              <a:rPr 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Encode Sans Family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(.zip)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Uni Sans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(.zip)</a:t>
            </a:r>
          </a:p>
          <a:p>
            <a:r>
              <a:rPr 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Open Sans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(.zip)</a:t>
            </a:r>
          </a:p>
          <a:p>
            <a:r>
              <a:rPr 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Open Sans Family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(.zip)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70B32-37FE-0348-888E-513AB9E896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70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80EEA-D0D3-8B4B-92D4-DEB51ACFF84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.pn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Relationship Id="rId9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CC70202-7136-294A-965D-21AABD379C33}"/>
              </a:ext>
            </a:extLst>
          </p:cNvPr>
          <p:cNvSpPr/>
          <p:nvPr/>
        </p:nvSpPr>
        <p:spPr>
          <a:xfrm>
            <a:off x="0" y="-43215"/>
            <a:ext cx="32918400" cy="4458040"/>
          </a:xfrm>
          <a:prstGeom prst="rect">
            <a:avLst/>
          </a:prstGeom>
          <a:solidFill>
            <a:srgbClr val="004E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482789"/>
            <a:ext cx="27980640" cy="1706882"/>
          </a:xfrm>
        </p:spPr>
        <p:txBody>
          <a:bodyPr anchor="b">
            <a:normAutofit/>
          </a:bodyPr>
          <a:lstStyle/>
          <a:p>
            <a:pPr algn="l"/>
            <a:r>
              <a:rPr lang="en-US" sz="6000" b="1" dirty="0">
                <a:solidFill>
                  <a:srgbClr val="FFFFFF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PROJECT TITLE HERE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68400" y="3950209"/>
            <a:ext cx="209223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FFFF"/>
                </a:solidFill>
                <a:latin typeface="Open Sans" charset="0"/>
                <a:ea typeface="Open Sans" charset="0"/>
                <a:cs typeface="Open Sans" charset="0"/>
              </a:rPr>
              <a:t>First Name Last Name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68400" y="5458380"/>
            <a:ext cx="6967728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>
                <a:solidFill>
                  <a:srgbClr val="004E30"/>
                </a:solidFill>
                <a:latin typeface="Uni Sans Book" charset="0"/>
                <a:ea typeface="Uni Sans Book" charset="0"/>
                <a:cs typeface="Uni Sans Book" charset="0"/>
              </a:rPr>
              <a:t>SUBHEAD INTRO UNI SANS 33 PT</a:t>
            </a:r>
          </a:p>
          <a:p>
            <a:r>
              <a:rPr lang="en-US" sz="3300" dirty="0">
                <a:solidFill>
                  <a:srgbClr val="004E30"/>
                </a:solidFill>
                <a:latin typeface="Uni Sans Book" charset="0"/>
                <a:ea typeface="Uni Sans Book" charset="0"/>
                <a:cs typeface="Uni Sans Book" charset="0"/>
              </a:rPr>
              <a:t>SIT AMET, CONSECTETUR ADIPISCING. DUIS VEL MASSA EU IPSUM TINCIDUNT CONGUE SIT AMET AC ORCI.  </a:t>
            </a:r>
          </a:p>
          <a:p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Open Sans 30pt Lorem ipsum dolor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egestas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Vestibulum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ante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primis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in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faucibus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luctus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et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ultrices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posuere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cubilia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Curae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;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Nulla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risus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ullamcorper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tristique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suscipit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urna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Mauris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nisi.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luctus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et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ultrices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posuere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cubilia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Curae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;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Nulla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risus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ullamcorper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tristique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suscipit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urna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Mauris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nisi. </a:t>
            </a:r>
          </a:p>
        </p:txBody>
      </p:sp>
      <p:sp>
        <p:nvSpPr>
          <p:cNvPr id="14" name="Rectangle 13" descr="Purple box for quick facts"/>
          <p:cNvSpPr/>
          <p:nvPr/>
        </p:nvSpPr>
        <p:spPr>
          <a:xfrm>
            <a:off x="1168400" y="14808200"/>
            <a:ext cx="6967728" cy="5994400"/>
          </a:xfrm>
          <a:prstGeom prst="rect">
            <a:avLst/>
          </a:prstGeom>
          <a:solidFill>
            <a:srgbClr val="004E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15365" y="15207928"/>
            <a:ext cx="627379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rgbClr val="D3B122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BOX HEADER FOR YOUR QUICK FACTS</a:t>
            </a:r>
          </a:p>
          <a:p>
            <a:pPr>
              <a:spcAft>
                <a:spcPts val="1200"/>
              </a:spcAft>
            </a:pPr>
            <a:r>
              <a:rPr lang="en-US" sz="2200" b="1" dirty="0">
                <a:solidFill>
                  <a:schemeClr val="bg1"/>
                </a:solidFill>
              </a:rPr>
              <a:t>&gt;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b="1" dirty="0">
                <a:solidFill>
                  <a:srgbClr val="FFFFFF"/>
                </a:solidFill>
              </a:rPr>
              <a:t>2</a:t>
            </a:r>
            <a:r>
              <a:rPr lang="en-US" sz="2200" dirty="0">
                <a:solidFill>
                  <a:srgbClr val="FFFFFF"/>
                </a:solidFill>
              </a:rPr>
              <a:t> Lorem ipsum dolor sit </a:t>
            </a:r>
            <a:r>
              <a:rPr lang="en-US" sz="2200" dirty="0" err="1">
                <a:solidFill>
                  <a:srgbClr val="FFFFFF"/>
                </a:solidFill>
              </a:rPr>
              <a:t>amet</a:t>
            </a:r>
            <a:endParaRPr lang="en-US" sz="2200" dirty="0">
              <a:solidFill>
                <a:srgbClr val="FFFFFF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200" b="1" dirty="0">
                <a:solidFill>
                  <a:schemeClr val="bg1"/>
                </a:solidFill>
              </a:rPr>
              <a:t>&gt;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b="1" dirty="0">
                <a:solidFill>
                  <a:srgbClr val="FFFFFF"/>
                </a:solidFill>
              </a:rPr>
              <a:t>20</a:t>
            </a:r>
            <a:r>
              <a:rPr lang="en-US" sz="2200" dirty="0">
                <a:solidFill>
                  <a:srgbClr val="FFFFFF"/>
                </a:solidFill>
              </a:rPr>
              <a:t> Lorem ipsum dolor sit </a:t>
            </a:r>
            <a:r>
              <a:rPr lang="en-US" sz="2200" dirty="0" err="1">
                <a:solidFill>
                  <a:srgbClr val="FFFFFF"/>
                </a:solidFill>
              </a:rPr>
              <a:t>amet</a:t>
            </a:r>
            <a:endParaRPr lang="en-US" sz="2200" dirty="0">
              <a:solidFill>
                <a:srgbClr val="FFFFFF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200" b="1" dirty="0">
                <a:solidFill>
                  <a:schemeClr val="bg1"/>
                </a:solidFill>
              </a:rPr>
              <a:t>&gt; </a:t>
            </a:r>
            <a:r>
              <a:rPr lang="en-US" sz="2200" b="1" dirty="0">
                <a:solidFill>
                  <a:srgbClr val="FFFFFF"/>
                </a:solidFill>
              </a:rPr>
              <a:t>56</a:t>
            </a:r>
            <a:r>
              <a:rPr lang="en-US" sz="2200" dirty="0">
                <a:solidFill>
                  <a:srgbClr val="FFFFFF"/>
                </a:solidFill>
              </a:rPr>
              <a:t> Lorem ipsum dolor sit </a:t>
            </a:r>
            <a:r>
              <a:rPr lang="en-US" sz="2200" dirty="0" err="1">
                <a:solidFill>
                  <a:srgbClr val="FFFFFF"/>
                </a:solidFill>
              </a:rPr>
              <a:t>amet</a:t>
            </a:r>
            <a:r>
              <a:rPr lang="en-US" sz="2200" dirty="0">
                <a:solidFill>
                  <a:srgbClr val="FFFFFF"/>
                </a:solidFill>
              </a:rPr>
              <a:t>, </a:t>
            </a:r>
            <a:r>
              <a:rPr lang="en-US" sz="2200" dirty="0" err="1">
                <a:solidFill>
                  <a:srgbClr val="FFFFFF"/>
                </a:solidFill>
              </a:rPr>
              <a:t>consectetur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adipiscing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elit</a:t>
            </a:r>
            <a:r>
              <a:rPr lang="en-US" sz="2200" dirty="0">
                <a:solidFill>
                  <a:srgbClr val="FFFFFF"/>
                </a:solidFill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sz="2200" b="1" dirty="0">
                <a:solidFill>
                  <a:schemeClr val="bg1"/>
                </a:solidFill>
              </a:rPr>
              <a:t>&gt; </a:t>
            </a:r>
            <a:r>
              <a:rPr lang="en-US" sz="2200" b="1" dirty="0">
                <a:solidFill>
                  <a:srgbClr val="FFFFFF"/>
                </a:solidFill>
              </a:rPr>
              <a:t>76</a:t>
            </a:r>
            <a:r>
              <a:rPr lang="en-US" sz="2200" dirty="0">
                <a:solidFill>
                  <a:srgbClr val="FFFFFF"/>
                </a:solidFill>
              </a:rPr>
              <a:t> Lorem ipsum dolor sit </a:t>
            </a:r>
            <a:r>
              <a:rPr lang="en-US" sz="2200" dirty="0" err="1">
                <a:solidFill>
                  <a:srgbClr val="FFFFFF"/>
                </a:solidFill>
              </a:rPr>
              <a:t>amet</a:t>
            </a:r>
            <a:r>
              <a:rPr lang="en-US" sz="2200" dirty="0">
                <a:solidFill>
                  <a:srgbClr val="FFFFFF"/>
                </a:solidFill>
              </a:rPr>
              <a:t>, </a:t>
            </a:r>
            <a:r>
              <a:rPr lang="en-US" sz="2200" dirty="0" err="1">
                <a:solidFill>
                  <a:srgbClr val="FFFFFF"/>
                </a:solidFill>
              </a:rPr>
              <a:t>consectetur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adipiscing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elit</a:t>
            </a:r>
            <a:r>
              <a:rPr lang="en-US" sz="2200" dirty="0">
                <a:solidFill>
                  <a:srgbClr val="FFFFFF"/>
                </a:solidFill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sz="2200" b="1" dirty="0">
                <a:solidFill>
                  <a:schemeClr val="bg1"/>
                </a:solidFill>
              </a:rPr>
              <a:t>&gt; </a:t>
            </a:r>
            <a:r>
              <a:rPr lang="en-US" sz="2200" b="1" dirty="0">
                <a:solidFill>
                  <a:srgbClr val="FFFFFF"/>
                </a:solidFill>
              </a:rPr>
              <a:t>167</a:t>
            </a:r>
            <a:r>
              <a:rPr lang="en-US" sz="2200" dirty="0">
                <a:solidFill>
                  <a:srgbClr val="FFFFFF"/>
                </a:solidFill>
              </a:rPr>
              <a:t> Lorem ipsum dolor sit </a:t>
            </a:r>
            <a:r>
              <a:rPr lang="en-US" sz="2200" dirty="0" err="1">
                <a:solidFill>
                  <a:srgbClr val="FFFFFF"/>
                </a:solidFill>
              </a:rPr>
              <a:t>amet</a:t>
            </a:r>
            <a:r>
              <a:rPr lang="en-US" sz="2200" dirty="0">
                <a:solidFill>
                  <a:srgbClr val="FFFFFF"/>
                </a:solidFill>
              </a:rPr>
              <a:t>, </a:t>
            </a:r>
            <a:r>
              <a:rPr lang="en-US" sz="2200" dirty="0" err="1">
                <a:solidFill>
                  <a:srgbClr val="FFFFFF"/>
                </a:solidFill>
              </a:rPr>
              <a:t>consectetur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adipiscing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elit</a:t>
            </a:r>
            <a:r>
              <a:rPr lang="en-US" sz="2200" dirty="0">
                <a:solidFill>
                  <a:srgbClr val="FFFFFF"/>
                </a:solidFill>
              </a:rPr>
              <a:t> lorem ipsum dolor</a:t>
            </a:r>
          </a:p>
          <a:p>
            <a:pPr>
              <a:spcAft>
                <a:spcPts val="1200"/>
              </a:spcAft>
            </a:pPr>
            <a:r>
              <a:rPr lang="en-US" sz="2200" b="1" dirty="0">
                <a:solidFill>
                  <a:schemeClr val="bg1"/>
                </a:solidFill>
              </a:rPr>
              <a:t>&gt;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b="1" dirty="0">
                <a:solidFill>
                  <a:srgbClr val="FFFFFF"/>
                </a:solidFill>
              </a:rPr>
              <a:t>76</a:t>
            </a:r>
            <a:r>
              <a:rPr lang="en-US" sz="2200" dirty="0">
                <a:solidFill>
                  <a:srgbClr val="FFFFFF"/>
                </a:solidFill>
              </a:rPr>
              <a:t> Lorem ipsum dolor sit </a:t>
            </a:r>
            <a:r>
              <a:rPr lang="en-US" sz="2200" dirty="0" err="1">
                <a:solidFill>
                  <a:srgbClr val="FFFFFF"/>
                </a:solidFill>
              </a:rPr>
              <a:t>amet</a:t>
            </a:r>
            <a:r>
              <a:rPr lang="en-US" sz="2200" dirty="0">
                <a:solidFill>
                  <a:srgbClr val="FFFFFF"/>
                </a:solidFill>
              </a:rPr>
              <a:t>, </a:t>
            </a:r>
            <a:r>
              <a:rPr lang="en-US" sz="2200" dirty="0" err="1">
                <a:solidFill>
                  <a:srgbClr val="FFFFFF"/>
                </a:solidFill>
              </a:rPr>
              <a:t>consectetur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adipiscing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elit</a:t>
            </a:r>
            <a:r>
              <a:rPr lang="en-US" sz="2200" dirty="0">
                <a:solidFill>
                  <a:srgbClr val="FFFFFF"/>
                </a:solidFill>
              </a:rPr>
              <a:t>.</a:t>
            </a:r>
          </a:p>
          <a:p>
            <a:pPr marL="342900" indent="-342900">
              <a:spcAft>
                <a:spcPts val="1200"/>
              </a:spcAft>
              <a:buFont typeface="Wingdings" charset="2"/>
              <a:buChar char="Ø"/>
            </a:pPr>
            <a:endParaRPr lang="en-US" sz="2200" dirty="0">
              <a:solidFill>
                <a:srgbClr val="FFFFFF"/>
              </a:solidFill>
            </a:endParaRPr>
          </a:p>
        </p:txBody>
      </p:sp>
      <p:grpSp>
        <p:nvGrpSpPr>
          <p:cNvPr id="23" name="Group 22" descr="Section Header and gold boundless bar"/>
          <p:cNvGrpSpPr/>
          <p:nvPr/>
        </p:nvGrpSpPr>
        <p:grpSpPr>
          <a:xfrm>
            <a:off x="8825030" y="5488650"/>
            <a:ext cx="6972300" cy="904357"/>
            <a:chOff x="8956548" y="11722608"/>
            <a:chExt cx="6972300" cy="904357"/>
          </a:xfrm>
        </p:grpSpPr>
        <p:sp>
          <p:nvSpPr>
            <p:cNvPr id="16" name="TextBox 15" descr="Section Header and gold boundless bar"/>
            <p:cNvSpPr txBox="1"/>
            <p:nvPr/>
          </p:nvSpPr>
          <p:spPr>
            <a:xfrm>
              <a:off x="8956548" y="11722608"/>
              <a:ext cx="69723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rgbClr val="004E30"/>
                  </a:solidFill>
                  <a:latin typeface="Encode Sans Normal Black" charset="0"/>
                  <a:ea typeface="Encode Sans Normal Black" charset="0"/>
                  <a:cs typeface="Encode Sans Normal Black" charset="0"/>
                </a:rPr>
                <a:t>SECTION HEADER</a:t>
              </a:r>
            </a:p>
          </p:txBody>
        </p:sp>
        <p:pic>
          <p:nvPicPr>
            <p:cNvPr id="18" name="Picture 17" descr="Gold boundless bar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895" y="12514189"/>
              <a:ext cx="1399032" cy="112776"/>
            </a:xfrm>
            <a:prstGeom prst="rect">
              <a:avLst/>
            </a:prstGeom>
          </p:spPr>
        </p:pic>
      </p:grpSp>
      <p:sp>
        <p:nvSpPr>
          <p:cNvPr id="19" name="TextBox 18"/>
          <p:cNvSpPr txBox="1"/>
          <p:nvPr/>
        </p:nvSpPr>
        <p:spPr>
          <a:xfrm>
            <a:off x="8802950" y="6623831"/>
            <a:ext cx="6972301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Duis vel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Duis vel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Duis vel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Duis vel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80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029700" y="20108345"/>
            <a:ext cx="6972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Photo caption here Lorem ipsum dolor sit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</p:txBody>
      </p:sp>
      <p:sp>
        <p:nvSpPr>
          <p:cNvPr id="21" name="Rectangle 20" descr="Photo placeholder"/>
          <p:cNvSpPr/>
          <p:nvPr/>
        </p:nvSpPr>
        <p:spPr>
          <a:xfrm>
            <a:off x="9029698" y="16420713"/>
            <a:ext cx="6972302" cy="3563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882377" y="17971802"/>
            <a:ext cx="526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5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PHOTO HERE</a:t>
            </a:r>
          </a:p>
        </p:txBody>
      </p:sp>
      <p:grpSp>
        <p:nvGrpSpPr>
          <p:cNvPr id="25" name="Group 24" descr="Section Header and gold boundless bar"/>
          <p:cNvGrpSpPr/>
          <p:nvPr/>
        </p:nvGrpSpPr>
        <p:grpSpPr>
          <a:xfrm>
            <a:off x="16916399" y="4513693"/>
            <a:ext cx="6972300" cy="904357"/>
            <a:chOff x="8956548" y="11722608"/>
            <a:chExt cx="6972300" cy="904357"/>
          </a:xfrm>
        </p:grpSpPr>
        <p:sp>
          <p:nvSpPr>
            <p:cNvPr id="26" name="TextBox 25" descr="Section Header placeholder"/>
            <p:cNvSpPr txBox="1"/>
            <p:nvPr/>
          </p:nvSpPr>
          <p:spPr>
            <a:xfrm>
              <a:off x="8956548" y="11722608"/>
              <a:ext cx="69723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rgbClr val="004E30"/>
                  </a:solidFill>
                  <a:latin typeface="Encode Sans Normal Black" charset="0"/>
                  <a:ea typeface="Encode Sans Normal Black" charset="0"/>
                  <a:cs typeface="Encode Sans Normal Black" charset="0"/>
                </a:rPr>
                <a:t>Encode Sans Normal </a:t>
              </a:r>
              <a:r>
                <a:rPr lang="en-US" sz="4000" b="1" dirty="0" err="1">
                  <a:solidFill>
                    <a:srgbClr val="004E30"/>
                  </a:solidFill>
                  <a:latin typeface="Encode Sans Normal Black" charset="0"/>
                  <a:ea typeface="Encode Sans Normal Black" charset="0"/>
                  <a:cs typeface="Encode Sans Normal Black" charset="0"/>
                </a:rPr>
                <a:t>Blk</a:t>
              </a:r>
              <a:endParaRPr lang="en-US" sz="4000" b="1" dirty="0">
                <a:solidFill>
                  <a:srgbClr val="004E30"/>
                </a:solidFill>
                <a:latin typeface="Encode Sans Normal Black" charset="0"/>
                <a:ea typeface="Encode Sans Normal Black" charset="0"/>
                <a:cs typeface="Encode Sans Normal Black" charset="0"/>
              </a:endParaRPr>
            </a:p>
          </p:txBody>
        </p:sp>
        <p:pic>
          <p:nvPicPr>
            <p:cNvPr id="27" name="Picture 26" descr="gold boundless bar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895" y="12514189"/>
              <a:ext cx="1399032" cy="112776"/>
            </a:xfrm>
            <a:prstGeom prst="rect">
              <a:avLst/>
            </a:prstGeom>
          </p:spPr>
        </p:pic>
      </p:grpSp>
      <p:sp>
        <p:nvSpPr>
          <p:cNvPr id="28" name="TextBox 27"/>
          <p:cNvSpPr txBox="1"/>
          <p:nvPr/>
        </p:nvSpPr>
        <p:spPr>
          <a:xfrm>
            <a:off x="16989551" y="6471084"/>
            <a:ext cx="697230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Open Sans 18pt 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800" dirty="0">
              <a:latin typeface="Open Sans" charset="0"/>
              <a:ea typeface="Open Sans" charset="0"/>
              <a:cs typeface="Open Sans" charset="0"/>
            </a:endParaRPr>
          </a:p>
        </p:txBody>
      </p:sp>
      <p:grpSp>
        <p:nvGrpSpPr>
          <p:cNvPr id="29" name="Group 28" descr="Section Header and gold boundless bar"/>
          <p:cNvGrpSpPr/>
          <p:nvPr/>
        </p:nvGrpSpPr>
        <p:grpSpPr>
          <a:xfrm>
            <a:off x="24766523" y="10692637"/>
            <a:ext cx="6972300" cy="904357"/>
            <a:chOff x="8956548" y="11722608"/>
            <a:chExt cx="6972300" cy="904357"/>
          </a:xfrm>
        </p:grpSpPr>
        <p:sp>
          <p:nvSpPr>
            <p:cNvPr id="30" name="TextBox 29" descr="Section Header "/>
            <p:cNvSpPr txBox="1"/>
            <p:nvPr/>
          </p:nvSpPr>
          <p:spPr>
            <a:xfrm>
              <a:off x="8956548" y="11722608"/>
              <a:ext cx="69723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rgbClr val="004E30"/>
                  </a:solidFill>
                  <a:latin typeface="Encode Sans Normal Black" charset="0"/>
                  <a:ea typeface="Encode Sans Normal Black" charset="0"/>
                  <a:cs typeface="Encode Sans Normal Black" charset="0"/>
                </a:rPr>
                <a:t>SECTION HEADER</a:t>
              </a:r>
            </a:p>
          </p:txBody>
        </p:sp>
        <p:pic>
          <p:nvPicPr>
            <p:cNvPr id="31" name="Picture 30" descr="gold boundless bar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895" y="12514189"/>
              <a:ext cx="1399032" cy="112776"/>
            </a:xfrm>
            <a:prstGeom prst="rect">
              <a:avLst/>
            </a:prstGeom>
          </p:spPr>
        </p:pic>
      </p:grpSp>
      <p:sp>
        <p:nvSpPr>
          <p:cNvPr id="32" name="TextBox 31"/>
          <p:cNvSpPr txBox="1"/>
          <p:nvPr/>
        </p:nvSpPr>
        <p:spPr>
          <a:xfrm>
            <a:off x="24839674" y="11927199"/>
            <a:ext cx="69723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800" dirty="0">
              <a:latin typeface="Open Sans" charset="0"/>
              <a:ea typeface="Open Sans" charset="0"/>
              <a:cs typeface="Open Sans" charset="0"/>
            </a:endParaRPr>
          </a:p>
        </p:txBody>
      </p:sp>
      <p:grpSp>
        <p:nvGrpSpPr>
          <p:cNvPr id="33" name="Group 32" descr="Section Header and gold boundless bar"/>
          <p:cNvGrpSpPr/>
          <p:nvPr/>
        </p:nvGrpSpPr>
        <p:grpSpPr>
          <a:xfrm>
            <a:off x="16843248" y="15759765"/>
            <a:ext cx="6972300" cy="904357"/>
            <a:chOff x="8956548" y="11722608"/>
            <a:chExt cx="6972300" cy="904357"/>
          </a:xfrm>
        </p:grpSpPr>
        <p:sp>
          <p:nvSpPr>
            <p:cNvPr id="34" name="TextBox 33" descr="Section Header "/>
            <p:cNvSpPr txBox="1"/>
            <p:nvPr/>
          </p:nvSpPr>
          <p:spPr>
            <a:xfrm>
              <a:off x="8956548" y="11722608"/>
              <a:ext cx="69723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rgbClr val="004E30"/>
                  </a:solidFill>
                  <a:latin typeface="Encode Sans Normal Black" charset="0"/>
                  <a:ea typeface="Encode Sans Normal Black" charset="0"/>
                  <a:cs typeface="Encode Sans Normal Black" charset="0"/>
                </a:rPr>
                <a:t>SECTION HEADER</a:t>
              </a:r>
            </a:p>
          </p:txBody>
        </p:sp>
        <p:pic>
          <p:nvPicPr>
            <p:cNvPr id="35" name="Picture 34" descr="gold boundless bar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895" y="12514189"/>
              <a:ext cx="1399032" cy="112776"/>
            </a:xfrm>
            <a:prstGeom prst="rect">
              <a:avLst/>
            </a:prstGeom>
          </p:spPr>
        </p:pic>
      </p:grpSp>
      <p:sp>
        <p:nvSpPr>
          <p:cNvPr id="36" name="TextBox 35"/>
          <p:cNvSpPr txBox="1"/>
          <p:nvPr/>
        </p:nvSpPr>
        <p:spPr>
          <a:xfrm>
            <a:off x="16916399" y="16994327"/>
            <a:ext cx="69723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18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18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80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803100" y="20116768"/>
            <a:ext cx="6972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Photo caption here Lorem ipsum dolor sit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1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</p:txBody>
      </p:sp>
      <p:sp>
        <p:nvSpPr>
          <p:cNvPr id="40" name="Rectangle 39" descr="Photo placeholder"/>
          <p:cNvSpPr/>
          <p:nvPr/>
        </p:nvSpPr>
        <p:spPr>
          <a:xfrm>
            <a:off x="24803098" y="16429136"/>
            <a:ext cx="6972302" cy="3563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5655777" y="17980225"/>
            <a:ext cx="526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5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PHOTO HERE</a:t>
            </a:r>
          </a:p>
        </p:txBody>
      </p:sp>
      <p:graphicFrame>
        <p:nvGraphicFramePr>
          <p:cNvPr id="53" name="Chart 52" descr="ring chart place holder"/>
          <p:cNvGraphicFramePr/>
          <p:nvPr>
            <p:extLst>
              <p:ext uri="{D42A27DB-BD31-4B8C-83A1-F6EECF244321}">
                <p14:modId xmlns:p14="http://schemas.microsoft.com/office/powerpoint/2010/main" val="2311831501"/>
              </p:ext>
            </p:extLst>
          </p:nvPr>
        </p:nvGraphicFramePr>
        <p:xfrm>
          <a:off x="16948673" y="11258955"/>
          <a:ext cx="3410174" cy="3759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5" name="Chart 54" descr="ring chart place holder"/>
          <p:cNvGraphicFramePr/>
          <p:nvPr>
            <p:extLst>
              <p:ext uri="{D42A27DB-BD31-4B8C-83A1-F6EECF244321}">
                <p14:modId xmlns:p14="http://schemas.microsoft.com/office/powerpoint/2010/main" val="532496816"/>
              </p:ext>
            </p:extLst>
          </p:nvPr>
        </p:nvGraphicFramePr>
        <p:xfrm>
          <a:off x="20815557" y="11630522"/>
          <a:ext cx="2920211" cy="3219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6" name="Chart 55"/>
          <p:cNvGraphicFramePr/>
          <p:nvPr>
            <p:extLst>
              <p:ext uri="{D42A27DB-BD31-4B8C-83A1-F6EECF244321}">
                <p14:modId xmlns:p14="http://schemas.microsoft.com/office/powerpoint/2010/main" val="2037921082"/>
              </p:ext>
            </p:extLst>
          </p:nvPr>
        </p:nvGraphicFramePr>
        <p:xfrm>
          <a:off x="20489418" y="11258955"/>
          <a:ext cx="3410174" cy="3759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17494051" y="14976769"/>
            <a:ext cx="2319418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800">
                <a:latin typeface="Uni Sans Book" charset="0"/>
                <a:ea typeface="Uni Sans Book" charset="0"/>
                <a:cs typeface="Uni Sans Book" charset="0"/>
              </a:rPr>
              <a:t>CHART LABEL</a:t>
            </a:r>
            <a:endParaRPr lang="en-US" sz="1800" dirty="0">
              <a:latin typeface="Uni Sans Book" charset="0"/>
              <a:ea typeface="Uni Sans Book" charset="0"/>
              <a:cs typeface="Uni Sans Book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1034796" y="14976769"/>
            <a:ext cx="2319418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800">
                <a:latin typeface="Uni Sans Book" charset="0"/>
                <a:ea typeface="Uni Sans Book" charset="0"/>
                <a:cs typeface="Uni Sans Book" charset="0"/>
              </a:rPr>
              <a:t>CHART LABEL</a:t>
            </a:r>
            <a:endParaRPr lang="en-US" sz="1800" dirty="0">
              <a:latin typeface="Uni Sans Book" charset="0"/>
              <a:ea typeface="Uni Sans Book" charset="0"/>
              <a:cs typeface="Uni Sans Book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6916400" y="11007510"/>
            <a:ext cx="69723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Uni Sans Book" charset="0"/>
                <a:ea typeface="Uni Sans Book" charset="0"/>
                <a:cs typeface="Uni Sans Book" charset="0"/>
              </a:rPr>
              <a:t>CHART TITLE</a:t>
            </a:r>
          </a:p>
        </p:txBody>
      </p:sp>
      <p:graphicFrame>
        <p:nvGraphicFramePr>
          <p:cNvPr id="64" name="Chart 63" descr="line chart placeholder"/>
          <p:cNvGraphicFramePr/>
          <p:nvPr>
            <p:extLst>
              <p:ext uri="{D42A27DB-BD31-4B8C-83A1-F6EECF244321}">
                <p14:modId xmlns:p14="http://schemas.microsoft.com/office/powerpoint/2010/main" val="1197882897"/>
              </p:ext>
            </p:extLst>
          </p:nvPr>
        </p:nvGraphicFramePr>
        <p:xfrm>
          <a:off x="25346187" y="6055531"/>
          <a:ext cx="6429213" cy="3462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6" name="TextBox 65"/>
          <p:cNvSpPr txBox="1"/>
          <p:nvPr/>
        </p:nvSpPr>
        <p:spPr>
          <a:xfrm rot="10800000">
            <a:off x="24839674" y="6417675"/>
            <a:ext cx="461665" cy="278395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004E30"/>
                </a:solidFill>
                <a:latin typeface="Uni Sans Book" charset="0"/>
                <a:ea typeface="Uni Sans Book" charset="0"/>
                <a:cs typeface="Uni Sans Book" charset="0"/>
              </a:rPr>
              <a:t>CHART AXIS LABEL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4816816" y="5314679"/>
            <a:ext cx="69723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rgbClr val="004E30"/>
                </a:solidFill>
                <a:latin typeface="Uni Sans Book" charset="0"/>
                <a:ea typeface="Uni Sans Book" charset="0"/>
                <a:cs typeface="Uni Sans Book" charset="0"/>
              </a:rPr>
              <a:t>CHART TITLE Uni Sans 30pt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7401084" y="9745513"/>
            <a:ext cx="2319418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004E30"/>
                </a:solidFill>
                <a:latin typeface="Uni Sans Book" charset="0"/>
                <a:ea typeface="Uni Sans Book" charset="0"/>
                <a:cs typeface="Uni Sans Book" charset="0"/>
              </a:rPr>
              <a:t>CHART AXIS  LABEL</a:t>
            </a:r>
          </a:p>
        </p:txBody>
      </p:sp>
      <p:pic>
        <p:nvPicPr>
          <p:cNvPr id="47" name="Picture 46" descr="Gold Boundless Bar" title="Gold Boundless Bar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833961"/>
            <a:ext cx="3877056" cy="950976"/>
          </a:xfrm>
          <a:prstGeom prst="rect">
            <a:avLst/>
          </a:prstGeom>
          <a:ln>
            <a:solidFill>
              <a:schemeClr val="bg1"/>
            </a:solidFill>
          </a:ln>
        </p:spPr>
      </p:pic>
      <p:cxnSp>
        <p:nvCxnSpPr>
          <p:cNvPr id="5" name="Straight Connector 4" descr="Gold rule line divider"/>
          <p:cNvCxnSpPr/>
          <p:nvPr/>
        </p:nvCxnSpPr>
        <p:spPr>
          <a:xfrm>
            <a:off x="8598568" y="5458380"/>
            <a:ext cx="0" cy="153442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 descr="Gold rule line divider"/>
          <p:cNvCxnSpPr/>
          <p:nvPr/>
        </p:nvCxnSpPr>
        <p:spPr>
          <a:xfrm>
            <a:off x="24346568" y="5458380"/>
            <a:ext cx="0" cy="153442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32DEB383-EDA2-0A4C-9A92-C9DE7305018A}"/>
              </a:ext>
            </a:extLst>
          </p:cNvPr>
          <p:cNvSpPr txBox="1"/>
          <p:nvPr/>
        </p:nvSpPr>
        <p:spPr>
          <a:xfrm>
            <a:off x="1063908" y="385525"/>
            <a:ext cx="68135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FFFF"/>
                </a:solidFill>
                <a:latin typeface="Athelas" panose="02000503000000020003" pitchFamily="2" charset="77"/>
                <a:ea typeface="Tahoma" panose="020B0604030504040204" pitchFamily="34" charset="0"/>
                <a:cs typeface="Tahoma" panose="020B0604030504040204" pitchFamily="34" charset="0"/>
              </a:rPr>
              <a:t>Nutrition and Food Sciences</a:t>
            </a:r>
          </a:p>
        </p:txBody>
      </p:sp>
      <p:pic>
        <p:nvPicPr>
          <p:cNvPr id="38" name="Picture 37" descr="A close up of a logo&#10;&#10;Description automatically generated">
            <a:extLst>
              <a:ext uri="{FF2B5EF4-FFF2-40B4-BE49-F238E27FC236}">
                <a16:creationId xmlns:a16="http://schemas.microsoft.com/office/drawing/2014/main" id="{E040C31D-12B1-E94A-9B19-FA1E253447C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715621" y="-23712"/>
            <a:ext cx="10202779" cy="4193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967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1">
      <a:dk1>
        <a:srgbClr val="33006F"/>
      </a:dk1>
      <a:lt1>
        <a:srgbClr val="E8D3A2"/>
      </a:lt1>
      <a:dk2>
        <a:srgbClr val="797979"/>
      </a:dk2>
      <a:lt2>
        <a:srgbClr val="917B4C"/>
      </a:lt2>
      <a:accent1>
        <a:srgbClr val="33016F"/>
      </a:accent1>
      <a:accent2>
        <a:srgbClr val="E8D3A2"/>
      </a:accent2>
      <a:accent3>
        <a:srgbClr val="797979"/>
      </a:accent3>
      <a:accent4>
        <a:srgbClr val="917B43"/>
      </a:accent4>
      <a:accent5>
        <a:srgbClr val="424242"/>
      </a:accent5>
      <a:accent6>
        <a:srgbClr val="797979"/>
      </a:accent6>
      <a:hlink>
        <a:srgbClr val="A9A9A9"/>
      </a:hlink>
      <a:folHlink>
        <a:srgbClr val="D5D5D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505</TotalTime>
  <Words>854</Words>
  <Application>Microsoft Office PowerPoint</Application>
  <PresentationFormat>Custom</PresentationFormat>
  <Paragraphs>75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Athelas</vt:lpstr>
      <vt:lpstr>Calibri</vt:lpstr>
      <vt:lpstr>Calibri Light</vt:lpstr>
      <vt:lpstr>Encode Sans Normal Black</vt:lpstr>
      <vt:lpstr>Open Sans</vt:lpstr>
      <vt:lpstr>Tahoma</vt:lpstr>
      <vt:lpstr>Uni Sans Book</vt:lpstr>
      <vt:lpstr>Wingdings</vt:lpstr>
      <vt:lpstr>Office Theme</vt:lpstr>
      <vt:lpstr>PROJECT TITLE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 HERE</dc:title>
  <dc:creator>Sydney Brown</dc:creator>
  <cp:lastModifiedBy>Ann Martin</cp:lastModifiedBy>
  <cp:revision>23</cp:revision>
  <dcterms:created xsi:type="dcterms:W3CDTF">2018-02-06T21:34:11Z</dcterms:created>
  <dcterms:modified xsi:type="dcterms:W3CDTF">2020-09-17T16:35:22Z</dcterms:modified>
</cp:coreProperties>
</file>